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776" r:id="rId3"/>
    <p:sldId id="1753" r:id="rId4"/>
    <p:sldId id="1733" r:id="rId5"/>
    <p:sldId id="1777" r:id="rId6"/>
    <p:sldId id="1778" r:id="rId7"/>
    <p:sldId id="1779" r:id="rId8"/>
    <p:sldId id="1780" r:id="rId9"/>
    <p:sldId id="1781" r:id="rId10"/>
    <p:sldId id="1782" r:id="rId11"/>
    <p:sldId id="1783" r:id="rId12"/>
    <p:sldId id="1784" r:id="rId13"/>
    <p:sldId id="1785" r:id="rId14"/>
    <p:sldId id="1786" r:id="rId15"/>
    <p:sldId id="1788" r:id="rId16"/>
    <p:sldId id="1787" r:id="rId17"/>
    <p:sldId id="1789" r:id="rId18"/>
    <p:sldId id="1790" r:id="rId19"/>
    <p:sldId id="1637" r:id="rId20"/>
    <p:sldId id="1740" r:id="rId21"/>
    <p:sldId id="17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404"/>
    <a:srgbClr val="19261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3418" autoAdjust="0"/>
  </p:normalViewPr>
  <p:slideViewPr>
    <p:cSldViewPr snapToGrid="0">
      <p:cViewPr varScale="1">
        <p:scale>
          <a:sx n="56" d="100"/>
          <a:sy n="56" d="100"/>
        </p:scale>
        <p:origin x="90" y="462"/>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Jas 5:16 Confess your trespasses to one another, and pray for one another, that you may be healed. The effective, fervent prayer of a righteous man avails much.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438806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1Jo 1:8 ¶ If we say that we have no sin, we deceive ourselves, and the truth is not in us.</a:t>
            </a:r>
          </a:p>
          <a:p>
            <a:r>
              <a:rPr lang="en-US" sz="1200" kern="1200" dirty="0" smtClean="0">
                <a:solidFill>
                  <a:schemeClr val="tx1"/>
                </a:solidFill>
                <a:effectLst/>
                <a:latin typeface="+mn-lt"/>
                <a:ea typeface="+mn-ea"/>
                <a:cs typeface="+mn-cs"/>
              </a:rPr>
              <a:t>2Co 13:5 Examine yourselves as to whether you are in the faith. Test yourselves. Do you not know yourselves, that Jesus Christ is in you? --unless indeed you are disqualified.</a:t>
            </a:r>
          </a:p>
          <a:p>
            <a:r>
              <a:rPr lang="en-US" sz="1200" kern="1200" dirty="0" smtClean="0">
                <a:solidFill>
                  <a:schemeClr val="tx1"/>
                </a:solidFill>
                <a:effectLst/>
                <a:latin typeface="+mn-lt"/>
                <a:ea typeface="+mn-ea"/>
                <a:cs typeface="+mn-cs"/>
              </a:rPr>
              <a:t>1Jo 1:9 If we confess our sins, He is faithful and just to forgive us our sins and to cleanse us from all unrighteousness. 10 If we say that we have not sinned, we make Him a liar, and His word is not in us.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548757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Jas 5:16 Confess your trespasses to one another, and pray for one another, that you may be healed. The effective, fervent prayer of a righteous man avails much.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33866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Mt 11:6 "And blessed is he who is not offended because of 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Mt 5:23 "Therefore if you bring your gift to the altar, and there remember that your brother has something against you, 24 "leave your gift there before the altar, and go your way. First be reconciled to your brother, and then come and offer your gift.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2514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03143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2Th 2:10 and with all unrighteous deception among those who perish, because they did not receive the love of the truth, that they might be saved. </a:t>
            </a:r>
          </a:p>
          <a:p>
            <a:r>
              <a:rPr lang="en-US" sz="1200" kern="1200" dirty="0" smtClean="0">
                <a:solidFill>
                  <a:schemeClr val="tx1"/>
                </a:solidFill>
                <a:effectLst/>
                <a:latin typeface="+mn-lt"/>
                <a:ea typeface="+mn-ea"/>
                <a:cs typeface="+mn-cs"/>
              </a:rPr>
              <a:t>1Pe 1:22 Since you have purified your souls in obeying the truth through the Spirit in sincere love of the brethren, love one another fervently with a pure heart,</a:t>
            </a:r>
          </a:p>
          <a:p>
            <a:r>
              <a:rPr lang="en-US" sz="1200" kern="1200" dirty="0" smtClean="0">
                <a:solidFill>
                  <a:schemeClr val="tx1"/>
                </a:solidFill>
                <a:effectLst/>
                <a:latin typeface="+mn-lt"/>
                <a:ea typeface="+mn-ea"/>
                <a:cs typeface="+mn-cs"/>
              </a:rPr>
              <a:t>1Co 13:7 bears all things, believes all things, hopes all things, endures all things.</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14364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13141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err="1" smtClean="0">
                <a:solidFill>
                  <a:schemeClr val="tx1"/>
                </a:solidFill>
                <a:effectLst/>
                <a:latin typeface="+mn-lt"/>
                <a:ea typeface="+mn-ea"/>
                <a:cs typeface="+mn-cs"/>
              </a:rPr>
              <a:t>Jer</a:t>
            </a:r>
            <a:r>
              <a:rPr lang="en-US" sz="1200" kern="1200" dirty="0" smtClean="0">
                <a:solidFill>
                  <a:schemeClr val="tx1"/>
                </a:solidFill>
                <a:effectLst/>
                <a:latin typeface="+mn-lt"/>
                <a:ea typeface="+mn-ea"/>
                <a:cs typeface="+mn-cs"/>
              </a:rPr>
              <a:t> 10:23 O LORD, I know the way of man is not in himself; It is not in man who walks to direct his own steps.</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a:t>
            </a:r>
            <a:r>
              <a:rPr lang="en-US" sz="1200" kern="1200" dirty="0" smtClean="0">
                <a:solidFill>
                  <a:schemeClr val="tx1"/>
                </a:solidFill>
                <a:effectLst/>
                <a:latin typeface="+mn-lt"/>
                <a:ea typeface="+mn-ea"/>
                <a:cs typeface="+mn-cs"/>
              </a:rPr>
              <a:t> 27:6 Faithful are the wounds of a friend, But deceitful are the kisses of an enemy.</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24032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78324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20</a:t>
            </a:fld>
            <a:endParaRPr lang="en-US"/>
          </a:p>
        </p:txBody>
      </p:sp>
    </p:spTree>
    <p:extLst>
      <p:ext uri="{BB962C8B-B14F-4D97-AF65-F5344CB8AC3E}">
        <p14:creationId xmlns:p14="http://schemas.microsoft.com/office/powerpoint/2010/main" val="56225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32518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21</a:t>
            </a:fld>
            <a:endParaRPr lang="en-US"/>
          </a:p>
        </p:txBody>
      </p:sp>
    </p:spTree>
    <p:extLst>
      <p:ext uri="{BB962C8B-B14F-4D97-AF65-F5344CB8AC3E}">
        <p14:creationId xmlns:p14="http://schemas.microsoft.com/office/powerpoint/2010/main" val="133023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313683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18869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12:15 looking carefully lest anyone fall short of the grace of God; lest any root of bitterness springing up cause trouble, and by this many become defiled;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Ga 5:1 ¶ Stand fast therefore in the liberty by which Christ has made us free, and do not be entangled again with a yoke of bondage.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1160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99433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Jas 5:16 Confess your trespasses to one another, and pray for one another, that you may be healed. The effective, fervent prayer of a righteous man avails much.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7632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Accused of Sin</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Anger</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Accusation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Denial</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Defensiveness</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571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Accused of Sin</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responses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Humility – 1 John 1:8/Romans 3:23</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Self-examination – 2 Corinthians 13:5</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Acceptance of error – 1 John 1:9-10</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3903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Accused of Offense</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Lashing out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offended</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92888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Accused of Offense</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response</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Determining the offense – Matthew 11:6</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Dealing with offense – Matthew 5:23-24 </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5708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Advice is Given</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Damaged ego </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Resentful </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Beligerance</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4719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When Advice is Given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response</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love of truth – 2 Thessalonians 2:10</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love of one another – 1 Peter 1:22</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Believing the best – 1 Corinthians 13:7</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0196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When Warnings are Made</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Ignoring </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Self-justification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Vanity</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6769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Warnings are Made</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wrong responses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response</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Awareness of our failings – Jeremiah 10:23</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Appreciating good advice – Proverbs 27:6 </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0004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283428"/>
          </a:xfrm>
        </p:spPr>
        <p:txBody>
          <a:bodyPr wrap="square">
            <a:spAutoFit/>
          </a:bodyPr>
          <a:lstStyle/>
          <a:p>
            <a:pPr lvl="0" algn="ctr"/>
            <a:r>
              <a:rPr lang="en-US" sz="8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Lesson from Simon</a:t>
            </a:r>
            <a:endParaRPr lang="en-US" sz="8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errors are serious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had lost his salvation!</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response is worth noting</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was neither offended nor defensive</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His desire was to be corrected</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3165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52817179"/>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Anthony Ward</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 </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Michael Hetzer</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400531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Salvation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123406" y="1704975"/>
            <a:ext cx="10199590"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Simon himself also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believed; and  when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was baptized he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continued…..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8:13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who believes and is baptized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will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saved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Mark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16:16 </a:t>
            </a:r>
          </a:p>
        </p:txBody>
      </p:sp>
    </p:spTree>
    <p:extLst>
      <p:ext uri="{BB962C8B-B14F-4D97-AF65-F5344CB8AC3E}">
        <p14:creationId xmlns:p14="http://schemas.microsoft.com/office/powerpoint/2010/main" val="131974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Salvation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123406" y="1704975"/>
            <a:ext cx="10199590"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Simon himself also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believed; and  when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was baptized he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continued…..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8:13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endures to the end </a:t>
            </a:r>
            <a:endPar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shall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 saved.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24:13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9993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6167" y="275303"/>
            <a:ext cx="6272979" cy="6061586"/>
          </a:xfrm>
        </p:spPr>
        <p:txBody>
          <a:bodyPr>
            <a:noAutofit/>
          </a:bodyPr>
          <a:lstStyle/>
          <a:p>
            <a:pPr algn="ct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Simon’s </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Heart</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8800" dirty="0">
                <a:ln w="0"/>
                <a:solidFill>
                  <a:schemeClr val="tx1"/>
                </a:solidFill>
                <a:effectLst>
                  <a:glow rad="228600">
                    <a:srgbClr val="000000"/>
                  </a:glow>
                  <a:outerShdw blurRad="38100" dist="19050" dir="2700000" algn="tl" rotWithShape="0">
                    <a:schemeClr val="dk1">
                      <a:alpha val="40000"/>
                    </a:schemeClr>
                  </a:outerShdw>
                </a:effectLst>
              </a:rPr>
              <a:t/>
            </a:r>
            <a:br>
              <a:rPr lang="en-US" sz="8800" dirty="0">
                <a:ln w="0"/>
                <a:solidFill>
                  <a:schemeClr val="tx1"/>
                </a:solidFill>
                <a:effectLst>
                  <a:glow rad="228600">
                    <a:srgbClr val="000000"/>
                  </a:glow>
                  <a:outerShdw blurRad="38100" dist="19050" dir="2700000" algn="tl" rotWithShape="0">
                    <a:schemeClr val="dk1">
                      <a:alpha val="40000"/>
                    </a:schemeClr>
                  </a:outerShdw>
                </a:effectLst>
              </a:rPr>
            </a:b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Acts 8:5-24</a:t>
            </a:r>
            <a:endParaRPr lang="en-US" sz="6000" dirty="0">
              <a:ln w="0"/>
              <a:solidFill>
                <a:schemeClr val="tx1"/>
              </a:solidFill>
              <a:effectLst>
                <a:glow rad="228600">
                  <a:srgbClr val="000000"/>
                </a:glow>
                <a:outerShdw blurRad="38100" dist="19050" dir="2700000" algn="tl" rotWithShape="0">
                  <a:schemeClr val="dk1">
                    <a:alpha val="40000"/>
                  </a:schemeClr>
                </a:outerShdw>
              </a:effectLst>
            </a:endParaRPr>
          </a:p>
        </p:txBody>
      </p:sp>
      <p:pic>
        <p:nvPicPr>
          <p:cNvPr id="1026" name="Picture 2" descr="https://upload.wikimedia.org/wikipedia/commons/7/7e/Nucci%2C_Avanzino_-_Petrus%27_Auseinandersetzung_mit_Simon_Magus_-_16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45" y="0"/>
            <a:ext cx="6333715" cy="734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Was Simon?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Traditions of Men: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 Magus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Founder of Gnostic heresy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Enemy of the church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“Simony”: buying spiritual powers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Was Simon?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Word of God</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Samaritan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magician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Known as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Great Power of God</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disciple of Jesus Christ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man who sinned greatly</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2929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Sin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thought God’s gifts could be purchased</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By money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By things or actions</a:t>
            </a:r>
          </a:p>
        </p:txBody>
      </p:sp>
    </p:spTree>
    <p:extLst>
      <p:ext uri="{BB962C8B-B14F-4D97-AF65-F5344CB8AC3E}">
        <p14:creationId xmlns:p14="http://schemas.microsoft.com/office/powerpoint/2010/main" val="85908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Sin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thought God’s gifts could be purchased</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His heart was not right before God</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Poisoned by bitterness – Hebrews 12:15</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Bound by iniquity – Galatians 5:1</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1204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Response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It was not: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Denial of his heart situation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Accusation against the Apostles for:</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Racism</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Jealousy</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Power hungry</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6919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Simon’s Response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Instead:</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 accepted his fault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asked for prayers of others – James 5:16</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Simon is a lesson to us on being chastised </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3343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411511</TotalTime>
  <Words>731</Words>
  <Application>Microsoft Office PowerPoint</Application>
  <PresentationFormat>Widescreen</PresentationFormat>
  <Paragraphs>169</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Bell MT</vt:lpstr>
      <vt:lpstr>Calibri</vt:lpstr>
      <vt:lpstr>Depth</vt:lpstr>
      <vt:lpstr>Welcome!</vt:lpstr>
      <vt:lpstr>PowerPoint Presentation</vt:lpstr>
      <vt:lpstr>Simon’s  Heart  Acts 8:5-24</vt:lpstr>
      <vt:lpstr>Who Was Simon?</vt:lpstr>
      <vt:lpstr>Who Was Simon?</vt:lpstr>
      <vt:lpstr>Simon’s Sin</vt:lpstr>
      <vt:lpstr>Simon’s Sin</vt:lpstr>
      <vt:lpstr>Simon’s Response</vt:lpstr>
      <vt:lpstr>Simon’s Response</vt:lpstr>
      <vt:lpstr>When Accused of Sin</vt:lpstr>
      <vt:lpstr>When Accused of Sin</vt:lpstr>
      <vt:lpstr>When Accused of Offense</vt:lpstr>
      <vt:lpstr>When Accused of Offense</vt:lpstr>
      <vt:lpstr>When Advice is Given</vt:lpstr>
      <vt:lpstr>When Advice is Given</vt:lpstr>
      <vt:lpstr>When Warnings are Made</vt:lpstr>
      <vt:lpstr>When Warnings are Made</vt:lpstr>
      <vt:lpstr>A Lesson from Simon</vt:lpstr>
      <vt:lpstr>PowerPoint Presentation</vt:lpstr>
      <vt:lpstr>Simon’s Salvation</vt:lpstr>
      <vt:lpstr>Simon’s Salvation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1322</cp:revision>
  <dcterms:created xsi:type="dcterms:W3CDTF">2016-12-20T17:11:47Z</dcterms:created>
  <dcterms:modified xsi:type="dcterms:W3CDTF">2021-01-31T04:09:39Z</dcterms:modified>
</cp:coreProperties>
</file>